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1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1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2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7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6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7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6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2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38A9-A870-4196-9B59-6FDF1815E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C504-659E-4D27-B945-87CE0F00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520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Безопасность ребенка в Интернете.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302" y="2996952"/>
            <a:ext cx="9154763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Памятка родителям.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perec.info/wp-content/uploads/f234g53g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85" y="4284335"/>
            <a:ext cx="4632598" cy="25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856984" cy="3672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Расскажите ребенку,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такое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Интернет-пространство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ru-RU" sz="32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Объясните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что Интернет – это в первую очередь помощник в поиске информации. </a:t>
            </a:r>
          </a:p>
        </p:txBody>
      </p:sp>
      <p:pic>
        <p:nvPicPr>
          <p:cNvPr id="3076" name="Picture 4" descr="http://d19110.edu35.ru/images/1/%D0%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902186"/>
            <a:ext cx="3768855" cy="38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9001000" cy="43204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Договоритесь </a:t>
            </a:r>
            <a:r>
              <a:rPr lang="ru-RU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ребенком, сколько времени он будет проводить в 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Интернете. </a:t>
            </a:r>
          </a:p>
          <a:p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Для каждого возраста должна быть своя норма – чем старше ребенок, тем дольше он может находиться в Сети, но определенные рамки пусть сохраняются.</a:t>
            </a:r>
            <a:endParaRPr lang="ru-RU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skachat-kartinki.ru/img/picture/Oct/09/de24b77558ac5cf16d013a20914a4c7f/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2156"/>
            <a:ext cx="4536504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188640"/>
            <a:ext cx="8784913" cy="316835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Предупредите ребенка, что в сети он может столкнуться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опасностями (насилие, наркотики, порнография, </a:t>
            </a:r>
            <a:r>
              <a:rPr lang="ru-RU" sz="32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киберунижение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злоумышленники). При встрече с опасной информацией ребенок должен рассказать о ней родителям.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sosh6maykop.ru/images/images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26616"/>
            <a:ext cx="5544616" cy="31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2794"/>
            <a:ext cx="8748464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Приучите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детей к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тому, что нельзя раскрывать свои личные данные в Интернете. </a:t>
            </a:r>
          </a:p>
          <a:p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Если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сайте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необходимо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ввести имя,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помогите ему придумать псевдоним, не раскрывающий никакой личной информации. </a:t>
            </a:r>
          </a:p>
        </p:txBody>
      </p:sp>
      <p:pic>
        <p:nvPicPr>
          <p:cNvPr id="7170" name="Picture 2" descr="http://www.chernovo-school.ru/wp-content/uploads/2015/05/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312368" cy="30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275664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Беседуйте с детьми об их виртуальных друзьях. Если ребенок хочет встретиться с Интернет-другом в реальной жизни, то перед этим он должен обязательно посоветоваться с родителями!</a:t>
            </a:r>
            <a:endParaRPr lang="ru-RU" sz="3600" dirty="0"/>
          </a:p>
        </p:txBody>
      </p:sp>
      <p:pic>
        <p:nvPicPr>
          <p:cNvPr id="1030" name="Picture 6" descr="http://gymn3saratov.ru/upload/medialibrary/deb/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089298"/>
            <a:ext cx="4920549" cy="36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30243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Расскажите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мошенничествах в сети - розыгрышах, лотереях,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тестах.</a:t>
            </a:r>
          </a:p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Приучите его никогда без ведома взрослых не отправлять СМС, чтобы получить куда-то доступ или информацию из Интернета.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Picture 2" descr="http://www.uszn40.ru/userfiles1/22_0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3808"/>
            <a:ext cx="4392488" cy="33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309634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Объясните детям, что 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человек в Интернете может быть ни тем, за кого себя выдает. Двенадцатилетняя девочка из чата может в реальной жизни оказаться преступником.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biblio-ksl.ru/kcfinder/upload/images/news/2012-09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22" y="2996952"/>
            <a:ext cx="4354976" cy="37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2844928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http://stebok.net/uploads/posts/2013-01/1358158598_children_smile_imag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022519" cy="28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105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Безопасность ребенка в Интернете.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ребенка в Интернете.</dc:title>
  <dc:creator>1</dc:creator>
  <cp:lastModifiedBy>ЯРОСлав</cp:lastModifiedBy>
  <cp:revision>9</cp:revision>
  <dcterms:created xsi:type="dcterms:W3CDTF">2016-10-25T07:22:14Z</dcterms:created>
  <dcterms:modified xsi:type="dcterms:W3CDTF">2020-04-08T12:20:02Z</dcterms:modified>
</cp:coreProperties>
</file>