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57CFCF5-0E8B-4DC3-B2B9-227C338E549A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A7AE4EA-CE36-4546-81C0-CF7807217E90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8248421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CFCF5-0E8B-4DC3-B2B9-227C338E549A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AE4EA-CE36-4546-81C0-CF7807217E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3572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CFCF5-0E8B-4DC3-B2B9-227C338E549A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AE4EA-CE36-4546-81C0-CF7807217E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031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CFCF5-0E8B-4DC3-B2B9-227C338E549A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AE4EA-CE36-4546-81C0-CF7807217E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7606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57CFCF5-0E8B-4DC3-B2B9-227C338E549A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A7AE4EA-CE36-4546-81C0-CF7807217E9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9209704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CFCF5-0E8B-4DC3-B2B9-227C338E549A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AE4EA-CE36-4546-81C0-CF7807217E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797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CFCF5-0E8B-4DC3-B2B9-227C338E549A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AE4EA-CE36-4546-81C0-CF7807217E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979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CFCF5-0E8B-4DC3-B2B9-227C338E549A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AE4EA-CE36-4546-81C0-CF7807217E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486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CFCF5-0E8B-4DC3-B2B9-227C338E549A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AE4EA-CE36-4546-81C0-CF7807217E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8962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57CFCF5-0E8B-4DC3-B2B9-227C338E549A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A7AE4EA-CE36-4546-81C0-CF7807217E9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50946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57CFCF5-0E8B-4DC3-B2B9-227C338E549A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A7AE4EA-CE36-4546-81C0-CF7807217E9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02189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757CFCF5-0E8B-4DC3-B2B9-227C338E549A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9A7AE4EA-CE36-4546-81C0-CF7807217E9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47669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6337" y="2184108"/>
            <a:ext cx="8361229" cy="2098226"/>
          </a:xfrm>
        </p:spPr>
        <p:txBody>
          <a:bodyPr/>
          <a:lstStyle/>
          <a:p>
            <a:r>
              <a:rPr lang="ru-RU" sz="6600" dirty="0" smtClean="0"/>
              <a:t>Доброе утро, дети и родители!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409275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799"/>
            <a:ext cx="10163908" cy="5169877"/>
          </a:xfrm>
        </p:spPr>
        <p:txBody>
          <a:bodyPr>
            <a:normAutofit/>
          </a:bodyPr>
          <a:lstStyle/>
          <a:p>
            <a:pPr algn="ctr"/>
            <a:r>
              <a:rPr lang="ru-RU" sz="6600" dirty="0" smtClean="0"/>
              <a:t>Мы начинаем урок русского языка.</a:t>
            </a:r>
            <a:br>
              <a:rPr lang="ru-RU" sz="6600" dirty="0" smtClean="0"/>
            </a:b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 smtClean="0"/>
              <a:t>Тема нашего урока: </a:t>
            </a:r>
            <a:r>
              <a:rPr lang="ru-RU" sz="6600" b="1" dirty="0" smtClean="0"/>
              <a:t>предложение.</a:t>
            </a:r>
            <a:endParaRPr lang="ru-RU" sz="6600" b="1" dirty="0"/>
          </a:p>
        </p:txBody>
      </p:sp>
    </p:spTree>
    <p:extLst>
      <p:ext uri="{BB962C8B-B14F-4D97-AF65-F5344CB8AC3E}">
        <p14:creationId xmlns:p14="http://schemas.microsoft.com/office/powerpoint/2010/main" val="231353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93530" y="659423"/>
            <a:ext cx="1067386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Необходимо запомнить</a:t>
            </a:r>
          </a:p>
          <a:p>
            <a:endParaRPr lang="ru-RU" sz="2800" dirty="0" smtClean="0"/>
          </a:p>
          <a:p>
            <a:r>
              <a:rPr lang="ru-RU" sz="2800" b="1" dirty="0" smtClean="0">
                <a:solidFill>
                  <a:srgbClr val="FF0000"/>
                </a:solidFill>
              </a:rPr>
              <a:t>ВАЖНО</a:t>
            </a:r>
            <a:r>
              <a:rPr lang="ru-RU" sz="2800" b="1" dirty="0">
                <a:solidFill>
                  <a:srgbClr val="FF0000"/>
                </a:solidFill>
              </a:rPr>
              <a:t>!</a:t>
            </a:r>
          </a:p>
          <a:p>
            <a:endParaRPr lang="ru-RU" sz="2800" dirty="0"/>
          </a:p>
          <a:p>
            <a:r>
              <a:rPr lang="ru-RU" sz="2800" b="1" dirty="0"/>
              <a:t>Предложение</a:t>
            </a:r>
            <a:r>
              <a:rPr lang="ru-RU" sz="2800" dirty="0"/>
              <a:t> – это одно или несколько слов, связанных между собой по смыслу и выражающих законченную мысль.</a:t>
            </a:r>
          </a:p>
          <a:p>
            <a:endParaRPr lang="ru-RU" sz="2800" dirty="0"/>
          </a:p>
          <a:p>
            <a:r>
              <a:rPr lang="ru-RU" sz="2800" b="1" dirty="0"/>
              <a:t>Предложение </a:t>
            </a:r>
            <a:r>
              <a:rPr lang="ru-RU" sz="2800" dirty="0"/>
              <a:t>пишется с большой буквы.</a:t>
            </a:r>
          </a:p>
          <a:p>
            <a:endParaRPr lang="ru-RU" sz="2800" dirty="0"/>
          </a:p>
          <a:p>
            <a:r>
              <a:rPr lang="ru-RU" sz="2800" b="1" dirty="0"/>
              <a:t>В конце предложения </a:t>
            </a:r>
            <a:r>
              <a:rPr lang="ru-RU" sz="2800" dirty="0"/>
              <a:t>ставится один из знаков препинания в зависимости от интонации: точка, восклицательный знак, вопросительный </a:t>
            </a:r>
            <a:r>
              <a:rPr lang="ru-RU" sz="2800" dirty="0" smtClean="0"/>
              <a:t>знак</a:t>
            </a:r>
            <a:r>
              <a:rPr lang="ru-RU" sz="2800" dirty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040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56188" y="417182"/>
            <a:ext cx="1084531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Основное о предложении.</a:t>
            </a:r>
          </a:p>
          <a:p>
            <a:endParaRPr lang="ru-RU" sz="2800" dirty="0" smtClean="0"/>
          </a:p>
          <a:p>
            <a:r>
              <a:rPr lang="ru-RU" sz="2800" dirty="0" smtClean="0"/>
              <a:t>Ответь на вопросы. 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93885" y="2575872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smtClean="0"/>
              <a:t>С какой буквы пишется первое слово в предложении?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387862" y="2822094"/>
            <a:ext cx="304213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</a:rPr>
              <a:t>С заглавной</a:t>
            </a:r>
            <a:endParaRPr lang="ru-RU" sz="3200" dirty="0">
              <a:solidFill>
                <a:srgbClr val="00B05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93885" y="4481096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dirty="0" smtClean="0"/>
              <a:t>Какие знаки ставятся в конце предложения?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989885" y="4542651"/>
            <a:ext cx="541606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</a:rPr>
              <a:t>Точка, вопросительный знак, восклицательный знак</a:t>
            </a:r>
            <a:endParaRPr lang="ru-RU" sz="3200" dirty="0">
              <a:solidFill>
                <a:srgbClr val="00B05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833879" y="2049167"/>
            <a:ext cx="461587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/>
              <a:t>Щелкните мышкой и появится правильный ответ.</a:t>
            </a:r>
          </a:p>
        </p:txBody>
      </p:sp>
    </p:spTree>
    <p:extLst>
      <p:ext uri="{BB962C8B-B14F-4D97-AF65-F5344CB8AC3E}">
        <p14:creationId xmlns:p14="http://schemas.microsoft.com/office/powerpoint/2010/main" val="2876373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99039" y="905608"/>
            <a:ext cx="11092961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/>
              <a:t>Определение понятия «предложение</a:t>
            </a:r>
            <a:r>
              <a:rPr lang="ru-RU" sz="4400" b="1" dirty="0" smtClean="0"/>
              <a:t>»</a:t>
            </a:r>
          </a:p>
          <a:p>
            <a:endParaRPr lang="ru-RU" sz="4400" dirty="0"/>
          </a:p>
          <a:p>
            <a:r>
              <a:rPr lang="ru-RU" sz="4400" b="1" dirty="0"/>
              <a:t>Предложение</a:t>
            </a:r>
            <a:r>
              <a:rPr lang="ru-RU" sz="4400" dirty="0"/>
              <a:t> – это одно или несколько слов, связанных между собой по смыслу и выражающих законченную мысль.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712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9908" y="749413"/>
            <a:ext cx="1088487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/>
              <a:t>Прочитайте слова. Почему их нельзя назвать предложением?</a:t>
            </a:r>
            <a:endParaRPr lang="ru-RU" sz="4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37946" y="3237636"/>
            <a:ext cx="1054197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/>
              <a:t>На, ребята, летние, каникулы,  поедут, спортивный, в, лагерь.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365316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1308" y="687951"/>
            <a:ext cx="1095521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Составь предложение из данных слов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58715" y="1813293"/>
            <a:ext cx="113332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На, ребята, летние, каникулы,  поедут, спортивный, в, лагерь.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01210" y="3224490"/>
            <a:ext cx="112482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</a:rPr>
              <a:t>На летние каникулы ребята поедут в спортивный лагерь.</a:t>
            </a:r>
            <a:endParaRPr lang="ru-RU" sz="3200" dirty="0">
              <a:solidFill>
                <a:srgbClr val="00B05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01616" y="4690599"/>
            <a:ext cx="109903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О ком говорится в предложении? Что говорится о ребятах?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618434" y="2692414"/>
            <a:ext cx="44559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/>
              <a:t>Щелкните мышкой и появится </a:t>
            </a:r>
            <a:r>
              <a:rPr lang="ru-RU" sz="1600" dirty="0" smtClean="0"/>
              <a:t>предложение.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617116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6816" y="40909"/>
            <a:ext cx="1121019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Полевые и лесные «жители</a:t>
            </a:r>
            <a:r>
              <a:rPr lang="ru-RU" sz="2800" b="1" dirty="0" smtClean="0"/>
              <a:t>»</a:t>
            </a:r>
          </a:p>
          <a:p>
            <a:pPr algn="ctr"/>
            <a:endParaRPr lang="ru-RU" sz="2800" b="1" dirty="0"/>
          </a:p>
          <a:p>
            <a:r>
              <a:rPr lang="ru-RU" sz="2800" dirty="0"/>
              <a:t>Подставьте подписи к картинкам так, чтобы получилось логичное завершение предложения</a:t>
            </a:r>
            <a:r>
              <a:rPr lang="ru-RU" dirty="0"/>
              <a:t>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4488" y="2971067"/>
            <a:ext cx="3086100" cy="184785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5551" y="2971067"/>
            <a:ext cx="3170726" cy="184839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987112" y="2089240"/>
            <a:ext cx="28496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На наших полях растут...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448627" y="2120414"/>
            <a:ext cx="26430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В наших лесах растут..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87112" y="5820342"/>
            <a:ext cx="41206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Составьте предложения. Запиши их.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794488" y="5042630"/>
            <a:ext cx="33082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В наших лесах растут грибы.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316250" y="5042630"/>
            <a:ext cx="36479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На наших полях растут колоски.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87112" y="6330434"/>
            <a:ext cx="89874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С какой буквы запишем предложение? Какой знак препинания поставим в конце?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4106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83827" y="826449"/>
            <a:ext cx="88715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Откройте учебник на странице 62, выполните упражнение 1.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9708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TM10001105[[fn=Урожай]]</Template>
  <TotalTime>40</TotalTime>
  <Words>275</Words>
  <Application>Microsoft Office PowerPoint</Application>
  <PresentationFormat>Широкоэкранный</PresentationFormat>
  <Paragraphs>39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Franklin Gothic Book</vt:lpstr>
      <vt:lpstr>Crop</vt:lpstr>
      <vt:lpstr>Доброе утро, дети и родители!</vt:lpstr>
      <vt:lpstr>Мы начинаем урок русского языка.  Тема нашего урока: предложение.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Доброе утро, дети и родители!</dc:title>
  <dc:creator>Пользователь Windows</dc:creator>
  <cp:lastModifiedBy>Пользователь Windows</cp:lastModifiedBy>
  <cp:revision>7</cp:revision>
  <dcterms:created xsi:type="dcterms:W3CDTF">2020-04-10T12:59:43Z</dcterms:created>
  <dcterms:modified xsi:type="dcterms:W3CDTF">2020-04-10T13:41:00Z</dcterms:modified>
</cp:coreProperties>
</file>